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NL BIZ Lab08" initials="MBL" lastIdx="1" clrIdx="0">
    <p:extLst>
      <p:ext uri="{19B8F6BF-5375-455C-9EA6-DF929625EA0E}">
        <p15:presenceInfo xmlns:p15="http://schemas.microsoft.com/office/powerpoint/2012/main" userId="S-1-5-21-3178552279-772513579-3526722316-141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08T08:43:58.636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F2EC-9E51-4FC5-854C-FCF721AB3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90259"/>
            <a:ext cx="7766936" cy="1646302"/>
          </a:xfrm>
        </p:spPr>
        <p:txBody>
          <a:bodyPr/>
          <a:lstStyle/>
          <a:p>
            <a:r>
              <a:rPr lang="en-US" dirty="0" err="1"/>
              <a:t>m.faniel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CB630E-2850-4019-8382-0FDDB5E179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Teacher: Mr. Reeves</a:t>
            </a:r>
          </a:p>
          <a:p>
            <a:r>
              <a:rPr lang="en-US" dirty="0"/>
              <a:t>Class Period:</a:t>
            </a:r>
          </a:p>
          <a:p>
            <a:r>
              <a:rPr lang="en-US" dirty="0" err="1"/>
              <a:t>Course:CP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6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3355-0C89-4D5C-905C-C91C95E2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for the Interview 6.1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C8EF9-3FD6-46D9-91BC-D87C03A2D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6" y="1308683"/>
            <a:ext cx="9982900" cy="52011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Pages 128-135 – School to Career Book</a:t>
            </a:r>
          </a:p>
          <a:p>
            <a:pPr lvl="1"/>
            <a:r>
              <a:rPr lang="en-US" dirty="0"/>
              <a:t>Vocabulary</a:t>
            </a:r>
          </a:p>
          <a:p>
            <a:pPr lvl="2"/>
            <a:r>
              <a:rPr lang="en-US" dirty="0"/>
              <a:t>Mock interview - </a:t>
            </a:r>
          </a:p>
          <a:p>
            <a:pPr lvl="2"/>
            <a:r>
              <a:rPr lang="en-US" dirty="0"/>
              <a:t>Appearance - </a:t>
            </a:r>
          </a:p>
          <a:p>
            <a:pPr lvl="1"/>
            <a:r>
              <a:rPr lang="en-US" dirty="0"/>
              <a:t>Checkpoint 6.1</a:t>
            </a:r>
          </a:p>
          <a:p>
            <a:pPr lvl="2"/>
            <a:r>
              <a:rPr lang="en-US" dirty="0"/>
              <a:t>What is t  he purpose of the interview for the</a:t>
            </a:r>
          </a:p>
          <a:p>
            <a:pPr lvl="3"/>
            <a:r>
              <a:rPr lang="en-US" dirty="0"/>
              <a:t>Employer?</a:t>
            </a:r>
          </a:p>
          <a:p>
            <a:pPr lvl="3"/>
            <a:r>
              <a:rPr lang="en-US" dirty="0"/>
              <a:t>Job seeker?</a:t>
            </a:r>
          </a:p>
          <a:p>
            <a:pPr lvl="2"/>
            <a:r>
              <a:rPr lang="en-US" dirty="0"/>
              <a:t>List four ways to prepare for an interview.</a:t>
            </a:r>
          </a:p>
          <a:p>
            <a:pPr lvl="3"/>
            <a:r>
              <a:rPr lang="en-US" dirty="0"/>
              <a:t>Already turned in on paper </a:t>
            </a:r>
          </a:p>
          <a:p>
            <a:pPr lvl="3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2"/>
            <a:r>
              <a:rPr lang="en-US" dirty="0"/>
              <a:t>Why is it important to prepare a list of questions?</a:t>
            </a:r>
          </a:p>
          <a:p>
            <a:pPr lvl="2"/>
            <a:r>
              <a:rPr lang="en-US" dirty="0"/>
              <a:t>What Items should be taken to an interview?</a:t>
            </a:r>
          </a:p>
          <a:p>
            <a:pPr lvl="2"/>
            <a:r>
              <a:rPr lang="en-US" dirty="0"/>
              <a:t>What information should be included in your record of each interview?</a:t>
            </a:r>
          </a:p>
        </p:txBody>
      </p:sp>
    </p:spTree>
    <p:extLst>
      <p:ext uri="{BB962C8B-B14F-4D97-AF65-F5344CB8AC3E}">
        <p14:creationId xmlns:p14="http://schemas.microsoft.com/office/powerpoint/2010/main" val="23387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3355-0C89-4D5C-905C-C91C95E2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the Interview Process 6.2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C8EF9-3FD6-46D9-91BC-D87C03A2D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6" y="1610685"/>
            <a:ext cx="9529894" cy="4899171"/>
          </a:xfrm>
        </p:spPr>
        <p:txBody>
          <a:bodyPr>
            <a:normAutofit/>
          </a:bodyPr>
          <a:lstStyle/>
          <a:p>
            <a:r>
              <a:rPr lang="en-US" dirty="0"/>
              <a:t>Pages 136-145 – School to Career Book</a:t>
            </a:r>
          </a:p>
          <a:p>
            <a:pPr lvl="1"/>
            <a:r>
              <a:rPr lang="en-US" dirty="0"/>
              <a:t>Vocabulary</a:t>
            </a:r>
          </a:p>
          <a:p>
            <a:pPr lvl="2"/>
            <a:r>
              <a:rPr lang="en-US" dirty="0"/>
              <a:t>Attitude – person’s outlook on life reflects how he or she feels and thinks about other people and situations.</a:t>
            </a:r>
          </a:p>
          <a:p>
            <a:pPr lvl="2"/>
            <a:r>
              <a:rPr lang="en-US" dirty="0"/>
              <a:t>Follow-up message – Brief correspondence written in business form to thank the interviewer for his or her time.</a:t>
            </a:r>
          </a:p>
          <a:p>
            <a:pPr lvl="2"/>
            <a:r>
              <a:rPr lang="en-US" dirty="0"/>
              <a:t>Informational interview – Planed meeting in which a job seeker learns more about an occupation from a person employed in that job area.</a:t>
            </a:r>
          </a:p>
          <a:p>
            <a:pPr lvl="2"/>
            <a:r>
              <a:rPr lang="en-US" dirty="0"/>
              <a:t>i-9 Form – Document used to verify an employers identity and that he or she is authorized to work in the united states.</a:t>
            </a:r>
          </a:p>
        </p:txBody>
      </p:sp>
    </p:spTree>
    <p:extLst>
      <p:ext uri="{BB962C8B-B14F-4D97-AF65-F5344CB8AC3E}">
        <p14:creationId xmlns:p14="http://schemas.microsoft.com/office/powerpoint/2010/main" val="4043432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3355-0C89-4D5C-905C-C91C95E2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the Interview Process 6.2,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C8EF9-3FD6-46D9-91BC-D87C03A2D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6" y="1930399"/>
            <a:ext cx="9613784" cy="4579457"/>
          </a:xfrm>
        </p:spPr>
        <p:txBody>
          <a:bodyPr>
            <a:normAutofit/>
          </a:bodyPr>
          <a:lstStyle/>
          <a:p>
            <a:r>
              <a:rPr lang="en-US" dirty="0"/>
              <a:t>Pages 136-145 – School to Career Book</a:t>
            </a:r>
          </a:p>
          <a:p>
            <a:pPr lvl="1"/>
            <a:r>
              <a:rPr lang="en-US" dirty="0"/>
              <a:t>Checkpoint 6.2</a:t>
            </a:r>
          </a:p>
          <a:p>
            <a:pPr lvl="2"/>
            <a:r>
              <a:rPr lang="en-US" dirty="0"/>
              <a:t>Why should a job seeker go to an interview alone?</a:t>
            </a:r>
          </a:p>
          <a:p>
            <a:pPr lvl="3"/>
            <a:r>
              <a:rPr lang="en-US" dirty="0"/>
              <a:t> because it may give the impression that you will not be comfortable working alone.</a:t>
            </a:r>
          </a:p>
          <a:p>
            <a:pPr lvl="2"/>
            <a:r>
              <a:rPr lang="en-US" dirty="0"/>
              <a:t>If an interviewer does not mention when a hiring decision will be made, what can a job applicant do?</a:t>
            </a:r>
          </a:p>
          <a:p>
            <a:pPr lvl="3"/>
            <a:r>
              <a:rPr lang="en-US" dirty="0"/>
              <a:t>He can call or email the employer. </a:t>
            </a:r>
          </a:p>
          <a:p>
            <a:pPr lvl="2"/>
            <a:r>
              <a:rPr lang="en-US" dirty="0"/>
              <a:t>Why is it important to send a follow-up letter immediately after an interview?</a:t>
            </a:r>
          </a:p>
          <a:p>
            <a:pPr lvl="3"/>
            <a:r>
              <a:rPr lang="en-US" dirty="0"/>
              <a:t> to Make sure they don’t forget about </a:t>
            </a:r>
            <a:r>
              <a:rPr lang="en-US"/>
              <a:t>your interview.</a:t>
            </a:r>
            <a:endParaRPr lang="en-US" dirty="0"/>
          </a:p>
          <a:p>
            <a:pPr lvl="2"/>
            <a:r>
              <a:rPr lang="en-US" dirty="0"/>
              <a:t>What can a job seeker do to improve his or her job-seeking skills?</a:t>
            </a:r>
          </a:p>
          <a:p>
            <a:pPr lvl="3"/>
            <a:r>
              <a:rPr lang="en-US" dirty="0"/>
              <a:t> read upon the jobs.</a:t>
            </a:r>
          </a:p>
          <a:p>
            <a:pPr lvl="2"/>
            <a:r>
              <a:rPr lang="en-US" dirty="0"/>
              <a:t>What is the purpose of an I-9 Form?</a:t>
            </a:r>
          </a:p>
          <a:p>
            <a:pPr lvl="3"/>
            <a:r>
              <a:rPr lang="en-US" dirty="0"/>
              <a:t> Document used to verify an employers identity and that he or she is authorized to work in the united states</a:t>
            </a:r>
          </a:p>
        </p:txBody>
      </p:sp>
    </p:spTree>
    <p:extLst>
      <p:ext uri="{BB962C8B-B14F-4D97-AF65-F5344CB8AC3E}">
        <p14:creationId xmlns:p14="http://schemas.microsoft.com/office/powerpoint/2010/main" val="110042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C699E-E0B2-4A96-9CBA-8A0330545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EFCE6-14E8-4219-B0F6-3686680A8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Globalization: process of business and financial markets becoming more interconnected.</a:t>
            </a:r>
          </a:p>
          <a:p>
            <a:r>
              <a:rPr lang="en-US" dirty="0"/>
              <a:t>Quality: commitment by everyone in an organization to exceed customer expectations.</a:t>
            </a:r>
          </a:p>
          <a:p>
            <a:r>
              <a:rPr lang="en-US" dirty="0"/>
              <a:t>Team: small group of people working together for  common purpose.</a:t>
            </a:r>
          </a:p>
          <a:p>
            <a:r>
              <a:rPr lang="en-US" dirty="0"/>
              <a:t>Interpersonal skills:</a:t>
            </a:r>
          </a:p>
          <a:p>
            <a:r>
              <a:rPr lang="en-US" dirty="0"/>
              <a:t>Virtual team:</a:t>
            </a:r>
          </a:p>
          <a:p>
            <a:r>
              <a:rPr lang="en-US" dirty="0"/>
              <a:t>Functional team:</a:t>
            </a:r>
          </a:p>
          <a:p>
            <a:r>
              <a:rPr lang="en-US" dirty="0"/>
              <a:t>Cross-functional team:</a:t>
            </a:r>
          </a:p>
          <a:p>
            <a:r>
              <a:rPr lang="en-US" dirty="0"/>
              <a:t>Self-directed team:</a:t>
            </a:r>
          </a:p>
          <a:p>
            <a:r>
              <a:rPr lang="en-US" dirty="0"/>
              <a:t>Multifunctional team:</a:t>
            </a:r>
          </a:p>
          <a:p>
            <a:r>
              <a:rPr lang="en-US" dirty="0"/>
              <a:t>Norm: </a:t>
            </a:r>
          </a:p>
          <a:p>
            <a:r>
              <a:rPr lang="en-US" dirty="0"/>
              <a:t>Gantt chart: graph that shows the steps of a task divided across a timetable.</a:t>
            </a:r>
          </a:p>
          <a:p>
            <a:r>
              <a:rPr lang="en-US" dirty="0"/>
              <a:t>Goal: something you want to attain.</a:t>
            </a:r>
          </a:p>
        </p:txBody>
      </p:sp>
    </p:spTree>
    <p:extLst>
      <p:ext uri="{BB962C8B-B14F-4D97-AF65-F5344CB8AC3E}">
        <p14:creationId xmlns:p14="http://schemas.microsoft.com/office/powerpoint/2010/main" val="402538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5613D-4310-4EFC-8982-51B0C87D5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C7419-45CB-42D7-BF20-996BD6F51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#1 it helped people around the world.</a:t>
            </a:r>
          </a:p>
          <a:p>
            <a:r>
              <a:rPr lang="en-US" dirty="0"/>
              <a:t>#2 It helps you work with other people</a:t>
            </a:r>
          </a:p>
          <a:p>
            <a:r>
              <a:rPr lang="en-US" dirty="0"/>
              <a:t>#3 Functional team</a:t>
            </a:r>
          </a:p>
          <a:p>
            <a:r>
              <a:rPr lang="en-US" dirty="0"/>
              <a:t>Virtual team</a:t>
            </a:r>
          </a:p>
          <a:p>
            <a:r>
              <a:rPr lang="en-US" dirty="0"/>
              <a:t>Cross-functional team</a:t>
            </a:r>
          </a:p>
          <a:p>
            <a:r>
              <a:rPr lang="en-US" dirty="0"/>
              <a:t>#4 helps you move forward</a:t>
            </a:r>
          </a:p>
          <a:p>
            <a:r>
              <a:rPr lang="en-US" dirty="0"/>
              <a:t>I don’t know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987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1456</TotalTime>
  <Words>462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m.faniel</vt:lpstr>
      <vt:lpstr>Preparing for the Interview 6.1</vt:lpstr>
      <vt:lpstr>Completing the Interview Process 6.2</vt:lpstr>
      <vt:lpstr>Completing the Interview Process 6.2, continued</vt:lpstr>
      <vt:lpstr>vocabulary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Your Name Here</dc:title>
  <dc:creator>Franklin Reeves</dc:creator>
  <cp:lastModifiedBy>MCNL BIZ Lab08</cp:lastModifiedBy>
  <cp:revision>13</cp:revision>
  <dcterms:created xsi:type="dcterms:W3CDTF">2023-02-07T15:04:44Z</dcterms:created>
  <dcterms:modified xsi:type="dcterms:W3CDTF">2023-03-01T15:08:56Z</dcterms:modified>
</cp:coreProperties>
</file>